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Medium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font" Target="fonts/Montserrat-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bold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1.xml"/><Relationship Id="rId24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regular.fntdata"/><Relationship Id="rId28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font" Target="fonts/Montserrat-regular.fntdata"/><Relationship Id="rId31" Type="http://schemas.openxmlformats.org/officeDocument/2006/relationships/customXml" Target="../customXml/item3.xml"/><Relationship Id="rId22" Type="http://schemas.openxmlformats.org/officeDocument/2006/relationships/font" Target="fonts/Montserrat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1a8bf0ab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1a8bf0ab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1a8bf0ab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1a8bf0ab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1a8bf0ab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1a8bf0a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1a8bf0ab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1a8bf0ab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1d110725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1d110725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a8bf09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f1a8bf09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82302bf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82302b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982302b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982302b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982302bf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982302b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1a8bf0ab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1a8bf0ab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1a8bf0ab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1a8bf0ab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1a8bf0ab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1a8bf0ab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DynamoDB Summary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/>
          <p:nvPr>
            <p:ph type="title"/>
          </p:nvPr>
        </p:nvSpPr>
        <p:spPr>
          <a:xfrm>
            <a:off x="436200" y="42495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DynamoDB Important Concepts</a:t>
            </a:r>
            <a:endParaRPr/>
          </a:p>
        </p:txBody>
      </p:sp>
      <p:sp>
        <p:nvSpPr>
          <p:cNvPr id="220" name="Google Shape;220;p45"/>
          <p:cNvSpPr txBox="1"/>
          <p:nvPr>
            <p:ph idx="1" type="body"/>
          </p:nvPr>
        </p:nvSpPr>
        <p:spPr>
          <a:xfrm>
            <a:off x="546700" y="11656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Secondary indexes: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query the data in the database using an alternate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More flexibility.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we build a secondary index on a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/>
          <p:nvPr>
            <p:ph type="title"/>
          </p:nvPr>
        </p:nvSpPr>
        <p:spPr>
          <a:xfrm>
            <a:off x="436200" y="42495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DynamoDB Streams</a:t>
            </a:r>
            <a:endParaRPr/>
          </a:p>
        </p:txBody>
      </p:sp>
      <p:sp>
        <p:nvSpPr>
          <p:cNvPr id="226" name="Google Shape;226;p46"/>
          <p:cNvSpPr txBox="1"/>
          <p:nvPr>
            <p:ph idx="1" type="body"/>
          </p:nvPr>
        </p:nvSpPr>
        <p:spPr>
          <a:xfrm>
            <a:off x="546700" y="11656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Recorded for 24 hours.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They are automatically removed from the stream.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Creates a stream record for each of the following events: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a new item is added to the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an item is updated.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an item is deleted from the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/>
          <p:nvPr>
            <p:ph type="title"/>
          </p:nvPr>
        </p:nvSpPr>
        <p:spPr>
          <a:xfrm>
            <a:off x="416100" y="4249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Modes</a:t>
            </a:r>
            <a:endParaRPr/>
          </a:p>
        </p:txBody>
      </p:sp>
      <p:sp>
        <p:nvSpPr>
          <p:cNvPr id="232" name="Google Shape;232;p47"/>
          <p:cNvSpPr txBox="1"/>
          <p:nvPr>
            <p:ph idx="1" type="body"/>
          </p:nvPr>
        </p:nvSpPr>
        <p:spPr>
          <a:xfrm>
            <a:off x="486475" y="1115450"/>
            <a:ext cx="6837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On-Demand mode: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serve thousands of requests per second without having to plan ahead of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much read and write throughput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using on-demand mode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Dynamically adapts to the traffic level of our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737575" y="4450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Modes</a:t>
            </a:r>
            <a:endParaRPr/>
          </a:p>
        </p:txBody>
      </p:sp>
      <p:sp>
        <p:nvSpPr>
          <p:cNvPr id="238" name="Google Shape;238;p48"/>
          <p:cNvSpPr txBox="1"/>
          <p:nvPr>
            <p:ph idx="1" type="body"/>
          </p:nvPr>
        </p:nvSpPr>
        <p:spPr>
          <a:xfrm>
            <a:off x="737575" y="12560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Provisioned mode: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Set the number of reads and writes per second.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Dynamically adjust the allocated capacity of our table in response to traffic variations.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9"/>
          <p:cNvSpPr txBox="1"/>
          <p:nvPr>
            <p:ph type="title"/>
          </p:nvPr>
        </p:nvSpPr>
        <p:spPr>
          <a:xfrm>
            <a:off x="737575" y="4450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Modes</a:t>
            </a:r>
            <a:endParaRPr/>
          </a:p>
        </p:txBody>
      </p:sp>
      <p:sp>
        <p:nvSpPr>
          <p:cNvPr id="244" name="Google Shape;244;p49"/>
          <p:cNvSpPr txBox="1"/>
          <p:nvPr>
            <p:ph idx="1" type="body"/>
          </p:nvPr>
        </p:nvSpPr>
        <p:spPr>
          <a:xfrm>
            <a:off x="737575" y="12560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Change in </a:t>
            </a:r>
            <a:r>
              <a:rPr b="1" i="1" lang="en" sz="1800"/>
              <a:t>mode: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From provisioned to on-demand mode.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Modifications to the structure of our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This procedure can take some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17050" y="384750"/>
            <a:ext cx="57357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27550" y="1205825"/>
            <a:ext cx="6133800" cy="20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DynamoDB.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Some companies that use DynamoDB.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DynamoDB.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17050" y="384750"/>
            <a:ext cx="57357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27550" y="1122125"/>
            <a:ext cx="31200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Secondary indexes.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DynamoDB streams.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On-demand mode.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Provisioned Mode.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Change in mode.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556750" y="4450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33825" y="1135525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Automated NoSQL database service provided by Amazon.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Amount of characteristics, columns, and data with only a few clicks.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Handles data traffic across numerous servers.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AWS automatically scales based on the need.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 rotWithShape="1">
          <a:blip r:embed="rId3">
            <a:alphaModFix/>
          </a:blip>
          <a:srcRect b="7496" l="22068" r="21303" t="7894"/>
          <a:stretch/>
        </p:blipFill>
        <p:spPr>
          <a:xfrm>
            <a:off x="6704325" y="1586125"/>
            <a:ext cx="1979099" cy="19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667250" y="445025"/>
            <a:ext cx="651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ompanies</a:t>
            </a:r>
            <a:r>
              <a:rPr lang="en"/>
              <a:t> that use DynamoDB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667250" y="1292775"/>
            <a:ext cx="2105400" cy="17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Toyota.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Samsung.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Airbnb.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Redfin</a:t>
            </a: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Lyft.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7" name="Google Shape;187;p40"/>
          <p:cNvPicPr preferRelativeResize="0"/>
          <p:nvPr/>
        </p:nvPicPr>
        <p:blipFill rotWithShape="1">
          <a:blip r:embed="rId3">
            <a:alphaModFix/>
          </a:blip>
          <a:srcRect b="30791" l="15595" r="18627" t="0"/>
          <a:stretch/>
        </p:blipFill>
        <p:spPr>
          <a:xfrm>
            <a:off x="3978175" y="1217350"/>
            <a:ext cx="1604224" cy="11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0"/>
          <p:cNvPicPr preferRelativeResize="0"/>
          <p:nvPr/>
        </p:nvPicPr>
        <p:blipFill rotWithShape="1">
          <a:blip r:embed="rId4">
            <a:alphaModFix/>
          </a:blip>
          <a:srcRect b="33582" l="0" r="0" t="34815"/>
          <a:stretch/>
        </p:blipFill>
        <p:spPr>
          <a:xfrm>
            <a:off x="5783325" y="1554638"/>
            <a:ext cx="2105400" cy="49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0"/>
          <p:cNvPicPr preferRelativeResize="0"/>
          <p:nvPr/>
        </p:nvPicPr>
        <p:blipFill rotWithShape="1">
          <a:blip r:embed="rId5">
            <a:alphaModFix/>
          </a:blip>
          <a:srcRect b="30958" l="18445" r="18791" t="0"/>
          <a:stretch/>
        </p:blipFill>
        <p:spPr>
          <a:xfrm>
            <a:off x="7888725" y="1217363"/>
            <a:ext cx="1066860" cy="117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325" y="2390950"/>
            <a:ext cx="1656425" cy="117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>
            <p:ph type="title"/>
          </p:nvPr>
        </p:nvSpPr>
        <p:spPr>
          <a:xfrm>
            <a:off x="556775" y="4249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DynamoDB</a:t>
            </a:r>
            <a:endParaRPr/>
          </a:p>
        </p:txBody>
      </p:sp>
      <p:sp>
        <p:nvSpPr>
          <p:cNvPr id="196" name="Google Shape;196;p41"/>
          <p:cNvSpPr txBox="1"/>
          <p:nvPr>
            <p:ph idx="1" type="body"/>
          </p:nvPr>
        </p:nvSpPr>
        <p:spPr>
          <a:xfrm>
            <a:off x="938500" y="1246025"/>
            <a:ext cx="4185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Cross-region replication.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Access Control on a fine scale.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DynamoDB streams.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/>
          <p:nvPr>
            <p:ph type="title"/>
          </p:nvPr>
        </p:nvSpPr>
        <p:spPr>
          <a:xfrm>
            <a:off x="486425" y="40485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Important Concepts</a:t>
            </a:r>
            <a:endParaRPr/>
          </a:p>
        </p:txBody>
      </p:sp>
      <p:sp>
        <p:nvSpPr>
          <p:cNvPr id="202" name="Google Shape;202;p42"/>
          <p:cNvSpPr txBox="1"/>
          <p:nvPr>
            <p:ph idx="1" type="body"/>
          </p:nvPr>
        </p:nvSpPr>
        <p:spPr>
          <a:xfrm>
            <a:off x="677300" y="12359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Tables: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is stored in the form of tables.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Collect data and group different items.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Items: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Tables contain items.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Group of attributes.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/>
          <p:nvPr>
            <p:ph type="title"/>
          </p:nvPr>
        </p:nvSpPr>
        <p:spPr>
          <a:xfrm>
            <a:off x="466325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DynamoDB Important Concepts</a:t>
            </a:r>
            <a:endParaRPr/>
          </a:p>
        </p:txBody>
      </p:sp>
      <p:sp>
        <p:nvSpPr>
          <p:cNvPr id="208" name="Google Shape;208;p43"/>
          <p:cNvSpPr txBox="1"/>
          <p:nvPr>
            <p:ph idx="1" type="body"/>
          </p:nvPr>
        </p:nvSpPr>
        <p:spPr>
          <a:xfrm>
            <a:off x="617000" y="1567475"/>
            <a:ext cx="48681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Attributes: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Made up of one or more attributes.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Basic data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Cannot be broken down further.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/>
          <p:nvPr>
            <p:ph type="title"/>
          </p:nvPr>
        </p:nvSpPr>
        <p:spPr>
          <a:xfrm>
            <a:off x="546700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DynamoDB Important Concepts</a:t>
            </a:r>
            <a:endParaRPr/>
          </a:p>
        </p:txBody>
      </p:sp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546700" y="11455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Primary key: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Uniquely identifies each item in a table,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items have different keys.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Two types of primary keys: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Partition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Partition key and sort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3ED93B97-BC4F-48FF-95B4-BA611D4DD34F}"/>
</file>

<file path=customXml/itemProps2.xml><?xml version="1.0" encoding="utf-8"?>
<ds:datastoreItem xmlns:ds="http://schemas.openxmlformats.org/officeDocument/2006/customXml" ds:itemID="{2B58FA2E-C9B9-419F-B991-EA3EF9C482B2}"/>
</file>

<file path=customXml/itemProps3.xml><?xml version="1.0" encoding="utf-8"?>
<ds:datastoreItem xmlns:ds="http://schemas.openxmlformats.org/officeDocument/2006/customXml" ds:itemID="{2D02BB55-2F8E-4025-BB00-0A6A9D2FAFC7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